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1" r:id="rId4"/>
    <p:sldId id="260" r:id="rId5"/>
    <p:sldId id="262" r:id="rId6"/>
    <p:sldId id="266" r:id="rId7"/>
    <p:sldId id="267" r:id="rId8"/>
    <p:sldId id="277" r:id="rId9"/>
    <p:sldId id="268" r:id="rId10"/>
    <p:sldId id="271" r:id="rId11"/>
    <p:sldId id="263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5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937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691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36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192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796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934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237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757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89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467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484D-EA75-451E-92FE-0109B32394FB}" type="datetimeFigureOut">
              <a:rPr lang="ru-RU" smtClean="0"/>
              <a:t>18.10.2019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DE27-FEA4-4F31-8771-5C74A80738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31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1881863" y="137188"/>
            <a:ext cx="8342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</a:p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воспитателя по ФГОС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4982" y="4904509"/>
            <a:ext cx="436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Сличенкова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Н.И.</a:t>
            </a:r>
          </a:p>
          <a:p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915891"/>
            <a:ext cx="2452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3164" y="645018"/>
            <a:ext cx="954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«Казачок» х. Лозного Цимлянского района Ростовской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123978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A36098-0C02-4F00-BBAD-245C6819C38B}"/>
              </a:ext>
            </a:extLst>
          </p:cNvPr>
          <p:cNvSpPr/>
          <p:nvPr/>
        </p:nvSpPr>
        <p:spPr>
          <a:xfrm>
            <a:off x="954157" y="503584"/>
            <a:ext cx="10402956" cy="1110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 здоровья детей. Режим дня группы. Журнал приема и ухода детей под роспись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AF436C-B056-48E3-956A-3103FD308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35" y="1614272"/>
            <a:ext cx="2515505" cy="3410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FCDD54-0347-49A4-9711-F3446F91C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52" y="1641038"/>
            <a:ext cx="2482375" cy="3410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5097" y="2202099"/>
            <a:ext cx="3410109" cy="2453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471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22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4961F2-302E-45BD-BE39-93CEC647AC01}"/>
              </a:ext>
            </a:extLst>
          </p:cNvPr>
          <p:cNvSpPr/>
          <p:nvPr/>
        </p:nvSpPr>
        <p:spPr>
          <a:xfrm>
            <a:off x="662609" y="472542"/>
            <a:ext cx="107872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Перспективно-тематическое планирование. Календарный план работы. Расписание ООД.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 группы. Режим дня.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Схема расположения детей за столами.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59FA8-6B1F-476C-B951-FD9241B5A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31" y="1696882"/>
            <a:ext cx="2584174" cy="22661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C0B685-D6C8-48C9-89B6-14746BA850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26" y="1709531"/>
            <a:ext cx="2372967" cy="22661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F964D4-3A7C-4DBE-9C84-27951783E3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73" y="1722783"/>
            <a:ext cx="2571750" cy="22528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D43D26-24B0-43FC-B2E9-DB3CC0FFA0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0" y="4513733"/>
            <a:ext cx="1870363" cy="1374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0BDCC7-00B8-44E4-B9B9-D0E5FE6420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28" y="4513732"/>
            <a:ext cx="1551333" cy="1374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01CFAE-399E-4980-A704-ACD53FC2A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1" y="4513733"/>
            <a:ext cx="1852818" cy="1477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2279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4C4286-6BD1-471A-B88F-6ED7E405DF42}"/>
              </a:ext>
            </a:extLst>
          </p:cNvPr>
          <p:cNvSpPr/>
          <p:nvPr/>
        </p:nvSpPr>
        <p:spPr>
          <a:xfrm>
            <a:off x="967409" y="503583"/>
            <a:ext cx="10071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взаимодействию с родителями воспитанников группы.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родительских собраний.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C2E08E-051B-4158-9FA8-711D86E6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67" y="2173357"/>
            <a:ext cx="2571750" cy="3207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6131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697DA0-96DD-41D4-BEDA-57D0001B9533}"/>
              </a:ext>
            </a:extLst>
          </p:cNvPr>
          <p:cNvSpPr/>
          <p:nvPr/>
        </p:nvSpPr>
        <p:spPr>
          <a:xfrm>
            <a:off x="1364974" y="622852"/>
            <a:ext cx="9289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программа кружковой деятельности. Творческая папка по самообразованию.</a:t>
            </a:r>
          </a:p>
          <a:p>
            <a:pPr algn="ctr"/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B5512C-9517-4B3C-9095-8047FE5F6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45" y="2133601"/>
            <a:ext cx="2903055" cy="3472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18DEE-F29D-492D-827C-8EBF24A85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47" y="2133601"/>
            <a:ext cx="2903055" cy="3472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9097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697DA0-96DD-41D4-BEDA-57D0001B9533}"/>
              </a:ext>
            </a:extLst>
          </p:cNvPr>
          <p:cNvSpPr/>
          <p:nvPr/>
        </p:nvSpPr>
        <p:spPr>
          <a:xfrm>
            <a:off x="1364974" y="622852"/>
            <a:ext cx="6912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DC39D7-925D-425B-AD83-EE41BBE7D1D0}"/>
              </a:ext>
            </a:extLst>
          </p:cNvPr>
          <p:cNvSpPr/>
          <p:nvPr/>
        </p:nvSpPr>
        <p:spPr>
          <a:xfrm>
            <a:off x="1364974" y="819041"/>
            <a:ext cx="84548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воспитателя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918E8-27BE-48D1-8F8D-8657A8F5C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86" y="2012338"/>
            <a:ext cx="2836793" cy="27536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9B23E-9B27-4469-8445-F5AA29762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8" y="1957119"/>
            <a:ext cx="2716696" cy="280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3A7025-0208-4C9E-AC79-C9163D2A80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53" y="1957119"/>
            <a:ext cx="2766583" cy="280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2962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7F02CB-6ACB-48C2-8124-332C82CC6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1065695"/>
            <a:ext cx="2213941" cy="2671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1973D5-B826-4228-87F7-392EECED04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45" y="1065695"/>
            <a:ext cx="2321704" cy="2683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3877A2-660E-46C0-9027-E1E204B4D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06" y="1065695"/>
            <a:ext cx="2220568" cy="26941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5249365-D8F7-487F-A204-EE7CAF584F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15" y="3934167"/>
            <a:ext cx="2321704" cy="22263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3657F5-A1CB-4AC1-999A-4F23428165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9" y="3934167"/>
            <a:ext cx="2376369" cy="22263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B17618-EFB7-44B0-B235-B5323B5A55FA}"/>
              </a:ext>
            </a:extLst>
          </p:cNvPr>
          <p:cNvSpPr/>
          <p:nvPr/>
        </p:nvSpPr>
        <p:spPr>
          <a:xfrm>
            <a:off x="3352799" y="357809"/>
            <a:ext cx="6096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Картотеки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256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697DA0-96DD-41D4-BEDA-57D0001B9533}"/>
              </a:ext>
            </a:extLst>
          </p:cNvPr>
          <p:cNvSpPr/>
          <p:nvPr/>
        </p:nvSpPr>
        <p:spPr>
          <a:xfrm>
            <a:off x="1364974" y="622852"/>
            <a:ext cx="9053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Информация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83B8B-4238-408C-ABF3-037914380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6" y="1570141"/>
            <a:ext cx="2636960" cy="2530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3EEAF9-EA94-4731-AAFA-CA3829265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07" y="1570142"/>
            <a:ext cx="2448866" cy="2530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E1FB07-F27B-45F2-A9A4-F128497F2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94" y="1570140"/>
            <a:ext cx="2425148" cy="2530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0254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697DA0-96DD-41D4-BEDA-57D0001B9533}"/>
              </a:ext>
            </a:extLst>
          </p:cNvPr>
          <p:cNvSpPr/>
          <p:nvPr/>
        </p:nvSpPr>
        <p:spPr>
          <a:xfrm>
            <a:off x="1364974" y="622852"/>
            <a:ext cx="10286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уголки в группах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BF28DC-6CAB-4602-916E-011F47054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22" y="1330737"/>
            <a:ext cx="2440414" cy="2098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FE2CDF-1BA5-4588-8D52-53487C51B5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46" y="1330737"/>
            <a:ext cx="2618548" cy="2098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9B978A-C3B6-47F6-9384-4B51674AE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85" y="3786166"/>
            <a:ext cx="2440414" cy="2295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692BB3-0D4A-43F7-B40C-AA84B8A74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14" y="3786166"/>
            <a:ext cx="2385381" cy="22959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25305" y="1330738"/>
            <a:ext cx="2554888" cy="2098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5833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697DA0-96DD-41D4-BEDA-57D0001B9533}"/>
              </a:ext>
            </a:extLst>
          </p:cNvPr>
          <p:cNvSpPr/>
          <p:nvPr/>
        </p:nvSpPr>
        <p:spPr>
          <a:xfrm>
            <a:off x="1364974" y="622851"/>
            <a:ext cx="102041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7542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4836" y="1316182"/>
            <a:ext cx="8769928" cy="288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педагогической документации делится на два блока: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педагогическая документация;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документация педагогов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02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5491" y="850765"/>
            <a:ext cx="1004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5054" y="1669533"/>
            <a:ext cx="9456160" cy="339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036618" y="2202873"/>
            <a:ext cx="90911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 «Об образовании» № 273 ФЗ от 9.2.2012 (статья 5, 12, 44, 44, 49, 54, 64,)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Федеральный государственный образовательный стандарт дошкольного образования от 17 октября 2013г №1155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Конвенция о правах ребёнка;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Семейный кодекс (глава полностью , статья 146, 163, 168, 170)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5.Порядок организации и осуществления образовательной деятельности по основам общеобразовательным программам дошкольного образоания.30.августа2013г.№1014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6.Санитарно- эпидемиологические требования к устройству , содержанию и организации режима работы дошкольных образовательных организаций. СанПин 2.4.1.33049-13 от15 мая 2013 №26 (выборочно). (с редакцией от 27.08.2015г)</a:t>
            </a:r>
          </a:p>
        </p:txBody>
      </p:sp>
    </p:spTree>
    <p:extLst>
      <p:ext uri="{BB962C8B-B14F-4D97-AF65-F5344CB8AC3E}">
        <p14:creationId xmlns:p14="http://schemas.microsoft.com/office/powerpoint/2010/main" val="3828665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4436" y="651164"/>
            <a:ext cx="8991600" cy="4810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Документация педагога: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Локальные акты по обеспечению деятельности воспитателя: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Должностная инструкция воспитателя;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Инструкция по охране жизни и здоровья детей.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Инструкция по охране труда.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Документация по организации работы с воспитанниками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Табель посещаемости детей.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Сведения о детях и их родителях.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Лист здоровья детей.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Режим дня группы.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Схема расположения детей за столами.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Журнал приема и ухода детей под роспись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57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8582" y="997527"/>
            <a:ext cx="96289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Перспективно-тематическое планирование.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Календарный план работы.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 Расписание ООД.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Педагогическая диагностика достижений детьми планируемых результатов освоения ООПДО (Индивидуальный маршрут ребёнка).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11.Паспорт группы.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Режим дня.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Творческая папка по самообразованию.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План программа кружковой деятельности.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15.Адапационный лист ребёнка (только для вновь прибывших).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16.План работы по взаимодействию с родителями воспитанников группы.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Протоколы родительских собраний.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Портфолио воспитателя.</a:t>
            </a:r>
          </a:p>
        </p:txBody>
      </p:sp>
    </p:spTree>
    <p:extLst>
      <p:ext uri="{BB962C8B-B14F-4D97-AF65-F5344CB8AC3E}">
        <p14:creationId xmlns:p14="http://schemas.microsoft.com/office/powerpoint/2010/main" val="4238720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E93A4F-AA7E-4883-8CCC-0AA595517BEA}"/>
              </a:ext>
            </a:extLst>
          </p:cNvPr>
          <p:cNvSpPr/>
          <p:nvPr/>
        </p:nvSpPr>
        <p:spPr>
          <a:xfrm>
            <a:off x="1086678" y="1075535"/>
            <a:ext cx="10349948" cy="266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Документация по организации работы воспитателя: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Основная общеобразовательная программа дошкольного образования по возрастным группам.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25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Педагогический процесс в ОУ осуществляется опираясь на основную образовательную программу ОУ с учётом примерной общеобразовательной программы «Детство» под редакцией Т.И. Бабаева, А.Г. Гогоберидзе,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О.В.Солнцева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622ADF-8D05-4ADD-AAA0-22752DBB737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165" y="3578086"/>
            <a:ext cx="3756839" cy="28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858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4D3FAC-74EC-4B3D-B530-52903FCEC3B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97" y="251791"/>
            <a:ext cx="10906538" cy="6268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0690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E22D12-046A-4A36-9273-CF00286EA877}"/>
              </a:ext>
            </a:extLst>
          </p:cNvPr>
          <p:cNvSpPr/>
          <p:nvPr/>
        </p:nvSpPr>
        <p:spPr>
          <a:xfrm>
            <a:off x="742122" y="842623"/>
            <a:ext cx="10694504" cy="6558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Инструкции для воспитателей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C59D20-4EAD-4B40-8F4F-7636C1D2D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06" y="1817163"/>
            <a:ext cx="4086335" cy="3724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39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3/00044672-6ecb0a9f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0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E22D12-046A-4A36-9273-CF00286EA877}"/>
              </a:ext>
            </a:extLst>
          </p:cNvPr>
          <p:cNvSpPr/>
          <p:nvPr/>
        </p:nvSpPr>
        <p:spPr>
          <a:xfrm>
            <a:off x="742122" y="842623"/>
            <a:ext cx="10694504" cy="13805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Табель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посещаемости детей.</a:t>
            </a: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Сведения о детях и их родителях.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34E103-72A2-4890-B32C-3DF263207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45" y="2430947"/>
            <a:ext cx="3433141" cy="2629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92E5A8-7B05-4F42-88A9-DAEAADFC2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59" y="2430947"/>
            <a:ext cx="3194602" cy="2629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6372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449</Words>
  <Application>Microsoft Office PowerPoint</Application>
  <PresentationFormat>Широкоэкранный</PresentationFormat>
  <Paragraphs>60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38</cp:revision>
  <dcterms:created xsi:type="dcterms:W3CDTF">2019-10-15T11:38:10Z</dcterms:created>
  <dcterms:modified xsi:type="dcterms:W3CDTF">2019-10-18T07:25:39Z</dcterms:modified>
</cp:coreProperties>
</file>